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6" r:id="rId11"/>
    <p:sldId id="327" r:id="rId12"/>
    <p:sldId id="328" r:id="rId13"/>
    <p:sldId id="314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388" autoAdjust="0"/>
  </p:normalViewPr>
  <p:slideViewPr>
    <p:cSldViewPr snapToGrid="0" snapToObjects="1">
      <p:cViewPr varScale="1">
        <p:scale>
          <a:sx n="117" d="100"/>
          <a:sy n="117" d="100"/>
        </p:scale>
        <p:origin x="156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rgbClr val="388EEC"/>
                </a:solidFill>
              </a:rPr>
              <a:t>10.12.2025</a:t>
            </a:r>
            <a:endParaRPr lang="de-AT" sz="2000" dirty="0">
              <a:solidFill>
                <a:srgbClr val="388E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1" y="1057275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56000" y="1973786"/>
            <a:ext cx="8636000" cy="388673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	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M4</a:t>
            </a:r>
            <a:r>
              <a:rPr lang="de-DE" dirty="0"/>
              <a:t>: Automatische Protokollerstellung und Export– 20.04.2026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M5</a:t>
            </a:r>
            <a:r>
              <a:rPr lang="de-DE" dirty="0"/>
              <a:t>: Design Frontend – 28.05.2026</a:t>
            </a:r>
          </a:p>
          <a:p>
            <a:pPr marL="342900" indent="-3429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Fehlender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Lead-QS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Grafik und Design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Testen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Implementierung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Lead-Tester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7655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7696" y="2744493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9923" y="3987322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1313" y="454165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32405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Tools</a:t>
            </a:r>
          </a:p>
          <a:p>
            <a:pPr marL="355600" lvl="2" indent="-280988"/>
            <a:r>
              <a:rPr lang="de-DE" sz="2000" dirty="0"/>
              <a:t>Code: </a:t>
            </a:r>
            <a:r>
              <a:rPr lang="de-DE" sz="2000" dirty="0" err="1"/>
              <a:t>IntelliJ</a:t>
            </a:r>
            <a:r>
              <a:rPr lang="de-DE" sz="2000" dirty="0"/>
              <a:t>, Visual Studio Code</a:t>
            </a:r>
          </a:p>
          <a:p>
            <a:pPr marL="355600" lvl="2" indent="-280988"/>
            <a:r>
              <a:rPr lang="de-DE" sz="2000" dirty="0"/>
              <a:t>Versionskontrolle: GitHub</a:t>
            </a:r>
          </a:p>
          <a:p>
            <a:pPr marL="355600" lvl="2" indent="-280988"/>
            <a:r>
              <a:rPr lang="de-DE" sz="2000" dirty="0"/>
              <a:t>Zeitmanagement mit </a:t>
            </a:r>
            <a:r>
              <a:rPr lang="de-DE" sz="2000" dirty="0" err="1"/>
              <a:t>Clockify</a:t>
            </a:r>
            <a:endParaRPr lang="de-DE" sz="2000" dirty="0"/>
          </a:p>
          <a:p>
            <a:pPr marL="355600" lvl="2" indent="-280988"/>
            <a:r>
              <a:rPr lang="de-DE" sz="2000" dirty="0"/>
              <a:t>Plan-Grafiken: Miro</a:t>
            </a:r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3885979" cy="1640114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F: fertiggestellt</a:t>
            </a:r>
          </a:p>
          <a:p>
            <a:pPr lvl="1" rtl="0"/>
            <a:r>
              <a:rPr lang="de-DE" dirty="0"/>
              <a:t>QS: Qualitätssicherung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337</Words>
  <Application>Microsoft Office PowerPoint</Application>
  <PresentationFormat>Breitbild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Technologien</vt:lpstr>
      <vt:lpstr>Organisation</vt:lpstr>
      <vt:lpstr>Kommunikationsmanagement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Christof Prevedel</cp:lastModifiedBy>
  <cp:revision>6</cp:revision>
  <dcterms:created xsi:type="dcterms:W3CDTF">2025-12-10T16:00:37Z</dcterms:created>
  <dcterms:modified xsi:type="dcterms:W3CDTF">2025-12-10T20:22:30Z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